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1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57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1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1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7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53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00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10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22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0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3B7B6-1079-49CC-A75A-AE23C79D089F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3D648-91BE-47A1-9443-08566C64D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26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048000" y="1445060"/>
              <a:ext cx="6096000" cy="49890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Цель проекта: познакомиться с разными типами и видами спутников Земли, узнать их роль в жизни человека.</a:t>
              </a:r>
              <a:endPara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Задачи проекта:</a:t>
              </a:r>
              <a:endPara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узнать какими бывают спутники Земли,</a:t>
              </a:r>
              <a:endPara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узнать чем различаются искусственные и естественные спутники,</a:t>
              </a:r>
              <a:endPara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рассмотреть назначение искусственных и естественных спутников,</a:t>
              </a:r>
              <a:endPara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познакомиться с космической станцией,</a:t>
              </a:r>
              <a:endPara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ru-RU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рассмотреть как в повседневной жизни мы сталкиваемся с работой искусственных спутников Земли</a:t>
              </a:r>
              <a:r>
                <a: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6291" y="471055"/>
              <a:ext cx="5218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Искусственный спутник земли</a:t>
              </a:r>
              <a:endPara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16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45" y="539170"/>
              <a:ext cx="4488873" cy="3366655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9841" y="113144"/>
              <a:ext cx="3125933" cy="451658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911" y="2222497"/>
              <a:ext cx="3387437" cy="4516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819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768599"/>
            <a:ext cx="2890404" cy="3853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31" y="113144"/>
            <a:ext cx="2918114" cy="3890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40" y="1046017"/>
            <a:ext cx="3195205" cy="42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24" y="3027218"/>
            <a:ext cx="2717222" cy="3622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39" y="177799"/>
            <a:ext cx="2641023" cy="3521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55" y="2885208"/>
            <a:ext cx="2930237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6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7" y="219364"/>
            <a:ext cx="2724150" cy="3632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2" y="339436"/>
            <a:ext cx="3962400" cy="2971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88" y="2531916"/>
            <a:ext cx="3024622" cy="403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1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4" y="219649"/>
            <a:ext cx="2217420" cy="2406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88" y="236829"/>
            <a:ext cx="2194560" cy="2366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840" y="216921"/>
            <a:ext cx="4914900" cy="2366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06" y="4343400"/>
            <a:ext cx="3969700" cy="2232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506" y="2800281"/>
            <a:ext cx="3629953" cy="2041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4459" y="4347209"/>
            <a:ext cx="3962929" cy="222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16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31"/>
            <a:ext cx="12191999" cy="68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9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64</Words>
  <Application>Microsoft Office PowerPoint</Application>
  <PresentationFormat>Широкоэкранный</PresentationFormat>
  <Paragraphs>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3</cp:revision>
  <dcterms:created xsi:type="dcterms:W3CDTF">2021-04-04T17:15:30Z</dcterms:created>
  <dcterms:modified xsi:type="dcterms:W3CDTF">2021-04-04T17:55:54Z</dcterms:modified>
</cp:coreProperties>
</file>